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mercredi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18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septembre 2013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2260" y="2429786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Discuss past events and actions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2259" y="6153239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and respond to questions about yourself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2259" y="3259425"/>
            <a:ext cx="8633139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 smtClean="0">
                <a:latin typeface="Kristen ITC" pitchFamily="66" charset="0"/>
              </a:rPr>
              <a:t>Conjugate regular </a:t>
            </a:r>
            <a:r>
              <a:rPr lang="en-US" sz="2400" dirty="0" err="1" smtClean="0">
                <a:latin typeface="Kristen ITC" pitchFamily="66" charset="0"/>
              </a:rPr>
              <a:t>avoir</a:t>
            </a:r>
            <a:r>
              <a:rPr lang="en-US" sz="2400" dirty="0" smtClean="0">
                <a:latin typeface="Kristen ITC" pitchFamily="66" charset="0"/>
              </a:rPr>
              <a:t> verbs </a:t>
            </a:r>
            <a:r>
              <a:rPr lang="en-US" sz="2400" dirty="0" smtClean="0">
                <a:latin typeface="Kristen ITC" pitchFamily="66" charset="0"/>
              </a:rPr>
              <a:t>in the passé </a:t>
            </a:r>
            <a:r>
              <a:rPr lang="en-US" sz="2400" dirty="0" err="1" smtClean="0">
                <a:latin typeface="Kristen ITC" pitchFamily="66" charset="0"/>
              </a:rPr>
              <a:t>composé</a:t>
            </a:r>
            <a:endParaRPr lang="en-US" sz="24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2259" y="4016311"/>
            <a:ext cx="8633139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 smtClean="0">
                <a:latin typeface="Kristen ITC" pitchFamily="66" charset="0"/>
              </a:rPr>
              <a:t>Conjugate irregular </a:t>
            </a:r>
            <a:r>
              <a:rPr lang="en-US" sz="2400" dirty="0" err="1" smtClean="0">
                <a:latin typeface="Kristen ITC" pitchFamily="66" charset="0"/>
              </a:rPr>
              <a:t>avoir</a:t>
            </a:r>
            <a:r>
              <a:rPr lang="en-US" sz="2400" dirty="0" smtClean="0">
                <a:latin typeface="Kristen ITC" pitchFamily="66" charset="0"/>
              </a:rPr>
              <a:t> verbs </a:t>
            </a:r>
            <a:r>
              <a:rPr lang="en-US" sz="2400" dirty="0" smtClean="0">
                <a:latin typeface="Kristen ITC" pitchFamily="66" charset="0"/>
              </a:rPr>
              <a:t>in the passé </a:t>
            </a:r>
            <a:r>
              <a:rPr lang="en-US" sz="2400" dirty="0" err="1" smtClean="0">
                <a:latin typeface="Kristen ITC" pitchFamily="66" charset="0"/>
              </a:rPr>
              <a:t>composé</a:t>
            </a:r>
            <a:endParaRPr lang="en-US" sz="24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8630" y="5052785"/>
            <a:ext cx="8633139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 smtClean="0">
                <a:latin typeface="Kristen ITC" pitchFamily="66" charset="0"/>
              </a:rPr>
              <a:t>Conjugate the verb </a:t>
            </a:r>
            <a:r>
              <a:rPr lang="en-US" sz="2400" dirty="0" err="1" smtClean="0">
                <a:latin typeface="Kristen ITC" pitchFamily="66" charset="0"/>
              </a:rPr>
              <a:t>aller</a:t>
            </a:r>
            <a:r>
              <a:rPr lang="en-US" sz="2400" dirty="0" smtClean="0">
                <a:latin typeface="Kristen ITC" pitchFamily="66" charset="0"/>
              </a:rPr>
              <a:t> in </a:t>
            </a:r>
            <a:r>
              <a:rPr lang="en-US" sz="2400" dirty="0" smtClean="0">
                <a:latin typeface="Kristen ITC" pitchFamily="66" charset="0"/>
              </a:rPr>
              <a:t>the passé </a:t>
            </a:r>
            <a:r>
              <a:rPr lang="en-US" sz="2400" dirty="0" err="1" smtClean="0">
                <a:latin typeface="Kristen ITC" pitchFamily="66" charset="0"/>
              </a:rPr>
              <a:t>composé</a:t>
            </a:r>
            <a:endParaRPr lang="en-US" sz="24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</TotalTime>
  <Words>51</Words>
  <Application>Microsoft Office PowerPoint</Application>
  <PresentationFormat>On-screen Show (4:3)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Kristen ITC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98</cp:revision>
  <dcterms:created xsi:type="dcterms:W3CDTF">2011-09-14T23:22:57Z</dcterms:created>
  <dcterms:modified xsi:type="dcterms:W3CDTF">2013-09-18T17:42:42Z</dcterms:modified>
</cp:coreProperties>
</file>